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033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167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3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693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998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57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23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622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82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176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41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9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/>
              <a:t>Windows Server 2022</a:t>
            </a:r>
          </a:p>
          <a:p>
            <a:pPr algn="ctr"/>
            <a:r>
              <a:rPr dirty="0" err="1"/>
              <a:t>Temel</a:t>
            </a:r>
            <a:r>
              <a:rPr dirty="0"/>
              <a:t> </a:t>
            </a:r>
            <a:r>
              <a:rPr dirty="0" err="1"/>
              <a:t>Özell</a:t>
            </a:r>
            <a:r>
              <a:rPr lang="tr-TR" dirty="0"/>
              <a:t>er</a:t>
            </a:r>
            <a:r>
              <a:rPr dirty="0"/>
              <a:t> v</a:t>
            </a:r>
            <a:r>
              <a:rPr lang="tr-TR" dirty="0"/>
              <a:t>e </a:t>
            </a:r>
            <a:r>
              <a:rPr dirty="0" err="1"/>
              <a:t>Kullanım</a:t>
            </a:r>
            <a:r>
              <a:rPr dirty="0"/>
              <a:t> </a:t>
            </a:r>
            <a:r>
              <a:rPr dirty="0" err="1"/>
              <a:t>Alanları</a:t>
            </a:r>
            <a:endParaRPr dirty="0"/>
          </a:p>
          <a:p>
            <a:pPr algn="ctr"/>
            <a:r>
              <a:rPr dirty="0" err="1"/>
              <a:t>Hazırlayan</a:t>
            </a:r>
            <a:r>
              <a:rPr dirty="0"/>
              <a:t>: Berkay Boz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Sonuç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Değerlend</a:t>
            </a:r>
            <a:r>
              <a:rPr lang="tr-TR" dirty="0"/>
              <a:t>ir</a:t>
            </a:r>
            <a:r>
              <a:rPr dirty="0"/>
              <a:t>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Güvenli, performanslı ve esnek altyapı sunar</a:t>
            </a:r>
          </a:p>
          <a:p>
            <a:r>
              <a:t>- Geleceğe dönük modern sistemler için uygun</a:t>
            </a:r>
          </a:p>
          <a:p>
            <a:r>
              <a:t>- Büyük ve küçük ölçekli işletmelere çözüm sağlar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err="1"/>
              <a:t>Kaynakça</a:t>
            </a:r>
            <a:r>
              <a:rPr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Microsoft Resmi Dokümanları</a:t>
            </a:r>
          </a:p>
          <a:p>
            <a:r>
              <a:t>- Teknik Bloglar ve İncelemeler</a:t>
            </a:r>
          </a:p>
          <a:p>
            <a:r>
              <a:t>- Görseller ve teknik bilgiler Microsoft sitesinden alınmıştır</a:t>
            </a:r>
          </a:p>
          <a:p>
            <a:endParaRPr/>
          </a:p>
          <a:p>
            <a:r>
              <a:t>Teşekkürler!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W</a:t>
            </a:r>
            <a:r>
              <a:rPr lang="tr-TR" dirty="0"/>
              <a:t>in</a:t>
            </a:r>
            <a:r>
              <a:rPr dirty="0" err="1"/>
              <a:t>dows</a:t>
            </a:r>
            <a:r>
              <a:rPr dirty="0"/>
              <a:t> Server Ned</a:t>
            </a:r>
            <a:r>
              <a:rPr lang="tr-TR" dirty="0"/>
              <a:t>ir?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Microsoft'un kurumsal sunucu işletim sistemi</a:t>
            </a:r>
          </a:p>
          <a:p>
            <a:r>
              <a:t>- İlk sürüm: 2003 | Son sürüm: 2022</a:t>
            </a:r>
          </a:p>
          <a:p>
            <a:r>
              <a:t>- Amaç: Ağ, kullanıcı, veri ve kaynak yönetimi sağlar</a:t>
            </a:r>
          </a:p>
          <a:p>
            <a:r>
              <a:t>- Büyük ölçekli işletmeler için optimize edilmiştir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W</a:t>
            </a:r>
            <a:r>
              <a:rPr lang="tr-TR" dirty="0"/>
              <a:t>in</a:t>
            </a:r>
            <a:r>
              <a:rPr dirty="0" err="1"/>
              <a:t>dows</a:t>
            </a:r>
            <a:r>
              <a:rPr dirty="0"/>
              <a:t> Server 2022 </a:t>
            </a:r>
            <a:r>
              <a:rPr lang="tr-TR" dirty="0"/>
              <a:t> </a:t>
            </a:r>
            <a:r>
              <a:rPr lang="tr-TR" dirty="0" err="1"/>
              <a:t>nin</a:t>
            </a:r>
            <a:r>
              <a:rPr lang="tr-TR" dirty="0"/>
              <a:t> </a:t>
            </a:r>
            <a:r>
              <a:rPr dirty="0" err="1"/>
              <a:t>Temel</a:t>
            </a:r>
            <a:r>
              <a:rPr dirty="0"/>
              <a:t> </a:t>
            </a:r>
            <a:r>
              <a:rPr dirty="0" err="1"/>
              <a:t>Özell</a:t>
            </a:r>
            <a:r>
              <a:rPr lang="tr-TR" dirty="0" err="1"/>
              <a:t>ik</a:t>
            </a:r>
            <a:r>
              <a:rPr dirty="0" err="1"/>
              <a:t>ler</a:t>
            </a:r>
            <a:r>
              <a:rPr lang="tr-TR" dirty="0"/>
              <a:t>i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Gelişmiş güvenlik: Secured-core, TLS 1.3, SMB şifreleme</a:t>
            </a:r>
          </a:p>
          <a:p>
            <a:r>
              <a:t>- Hibrit bulut çözümleri: Azure Arc, Azure Automanage desteği</a:t>
            </a:r>
          </a:p>
          <a:p>
            <a:r>
              <a:t>- Hotpatching ile yeniden başlatmadan güncelleme</a:t>
            </a:r>
          </a:p>
          <a:p>
            <a:r>
              <a:t>- Daha güçlü Storage Spaces Direct ve SMB sıkıştırması</a:t>
            </a:r>
          </a:p>
          <a:p>
            <a:r>
              <a:t>- Daha hızlı ağ performansı, UDP performans artışı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Güvenl</a:t>
            </a:r>
            <a:r>
              <a:rPr lang="tr-TR" dirty="0" err="1"/>
              <a:t>ik</a:t>
            </a:r>
            <a:r>
              <a:rPr lang="tr-TR" dirty="0"/>
              <a:t> </a:t>
            </a:r>
            <a:r>
              <a:rPr dirty="0" err="1"/>
              <a:t>Özell</a:t>
            </a:r>
            <a:r>
              <a:rPr lang="tr-TR" dirty="0" err="1"/>
              <a:t>ik</a:t>
            </a:r>
            <a:r>
              <a:rPr dirty="0" err="1"/>
              <a:t>ler</a:t>
            </a:r>
            <a:r>
              <a:rPr lang="tr-TR" dirty="0"/>
              <a:t>i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Donanımsal güvenlik: TPM 2.0, Secure Boot</a:t>
            </a:r>
          </a:p>
          <a:p>
            <a:r>
              <a:t>- Credential Guard, Windows Defender gelişmiş koruma</a:t>
            </a:r>
          </a:p>
          <a:p>
            <a:r>
              <a:t>- BitLocker ile veri şifreleme</a:t>
            </a:r>
          </a:p>
          <a:p>
            <a:r>
              <a:t>- HTTPS ve DNS-over-HTTPS desteği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H</a:t>
            </a:r>
            <a:r>
              <a:rPr lang="tr-TR" dirty="0" err="1"/>
              <a:t>ibrit</a:t>
            </a:r>
            <a:r>
              <a:rPr lang="tr-TR" dirty="0"/>
              <a:t> </a:t>
            </a:r>
            <a:r>
              <a:rPr dirty="0"/>
              <a:t>Bulut </a:t>
            </a:r>
            <a:r>
              <a:rPr lang="tr-TR"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lang="tr-TR" dirty="0"/>
              <a:t> </a:t>
            </a:r>
            <a:r>
              <a:rPr dirty="0"/>
              <a:t>Azure </a:t>
            </a:r>
            <a:r>
              <a:rPr dirty="0" err="1"/>
              <a:t>Entegrasyonu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Azure Arc uyumluluğu</a:t>
            </a:r>
          </a:p>
          <a:p>
            <a:r>
              <a:t>- Azure Backup, Azure Site Recovery entegrasyonu</a:t>
            </a:r>
          </a:p>
          <a:p>
            <a:r>
              <a:t>- Windows Admin Center ile kolay yönetim</a:t>
            </a:r>
          </a:p>
          <a:p>
            <a:r>
              <a:t>- Bulut tabanlı güncellemeler ve yönetim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Performans</a:t>
            </a:r>
            <a:r>
              <a:rPr lang="tr-TR" dirty="0"/>
              <a:t> 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lang="tr-TR" dirty="0"/>
              <a:t> </a:t>
            </a:r>
            <a:r>
              <a:rPr dirty="0"/>
              <a:t>Ver</a:t>
            </a:r>
            <a:r>
              <a:rPr lang="tr-TR" dirty="0" err="1"/>
              <a:t>imlilik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Daha az kaynak kullanımı ile yüksek performans</a:t>
            </a:r>
          </a:p>
          <a:p>
            <a:r>
              <a:t>- Storage Migration Service ile kolay veri taşıma</a:t>
            </a:r>
          </a:p>
          <a:p>
            <a:r>
              <a:t>- SMB Direct ile düşük gecikme ve CPU kullanımı</a:t>
            </a:r>
          </a:p>
          <a:p>
            <a:r>
              <a:t>- Geliştirilmiş konteyner desteği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Kullanım</a:t>
            </a:r>
            <a:r>
              <a:rPr lang="tr-TR" dirty="0"/>
              <a:t> </a:t>
            </a:r>
            <a:r>
              <a:rPr dirty="0" err="1"/>
              <a:t>Alanları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t>- Web Sunucusu (IIS) ile web uygulamaları yayınlama</a:t>
            </a:r>
          </a:p>
          <a:p>
            <a:r>
              <a:t>- Dosya Sunucusu: Yüksek performanslı dosya paylaşımı</a:t>
            </a:r>
          </a:p>
          <a:p>
            <a:r>
              <a:t>- Active Directory: Kimlik ve erişim yönetimi</a:t>
            </a:r>
          </a:p>
          <a:p>
            <a:r>
              <a:t>- Sanallaştırma (Hyper-V): Sanal makineler oluşturma</a:t>
            </a:r>
          </a:p>
          <a:p>
            <a:r>
              <a:t>- DNS / DHCP Sunucusu: Ağ yönetimi</a:t>
            </a:r>
          </a:p>
          <a:p>
            <a:r>
              <a:t>- Uygulama sunucusu: ERP, CRM uygulamaları barındırma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W</a:t>
            </a:r>
            <a:r>
              <a:rPr lang="tr-TR" dirty="0"/>
              <a:t>in</a:t>
            </a:r>
            <a:r>
              <a:rPr dirty="0" err="1"/>
              <a:t>dows</a:t>
            </a:r>
            <a:r>
              <a:rPr dirty="0"/>
              <a:t> Server 2022 </a:t>
            </a:r>
            <a:r>
              <a:rPr dirty="0" err="1"/>
              <a:t>Sürümler</a:t>
            </a:r>
            <a:r>
              <a:rPr lang="tr-TR" dirty="0"/>
              <a:t>i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**Essentials:** Küçük işletmeler (25 kullanıcı / 50 cihaz)</a:t>
            </a:r>
          </a:p>
          <a:p>
            <a:r>
              <a:t>- **Standard:** Fiziksel veya az sayıda sanal sunucu için</a:t>
            </a:r>
          </a:p>
          <a:p>
            <a:r>
              <a:t>- **Datacenter:** Büyük ölçekli sanallaştırma ortamları için</a:t>
            </a:r>
          </a:p>
          <a:p>
            <a:r>
              <a:t>- **Azure Datacenter:** Tam bulut uyumlu sürüm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err="1"/>
              <a:t>Neden</a:t>
            </a:r>
            <a:r>
              <a:rPr dirty="0"/>
              <a:t> W</a:t>
            </a:r>
            <a:r>
              <a:rPr lang="tr-TR" dirty="0"/>
              <a:t>in</a:t>
            </a:r>
            <a:r>
              <a:rPr dirty="0" err="1"/>
              <a:t>dows</a:t>
            </a:r>
            <a:r>
              <a:rPr dirty="0"/>
              <a:t> Server 2022</a:t>
            </a:r>
            <a:r>
              <a:rPr lang="tr-TR" dirty="0" err="1"/>
              <a:t>yi</a:t>
            </a:r>
            <a:r>
              <a:rPr lang="tr-TR" dirty="0"/>
              <a:t> kullanmalıyız 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Güçlü güvenlik altyapısı</a:t>
            </a:r>
          </a:p>
          <a:p>
            <a:r>
              <a:t>- Azure ve hibrit bulut desteği</a:t>
            </a:r>
          </a:p>
          <a:p>
            <a:r>
              <a:t>- Yüksek performans ve düşük maliyet</a:t>
            </a:r>
          </a:p>
          <a:p>
            <a:r>
              <a:t>- Modern altyapılar için ideal çözüm</a:t>
            </a:r>
          </a:p>
          <a:p>
            <a:r>
              <a:t>- Microsoft’un uzun süreli desteği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leri">
  <a:themeElements>
    <a:clrScheme name="Galeri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115</TotalTime>
  <Words>396</Words>
  <Application>Microsoft Office PowerPoint</Application>
  <PresentationFormat>Ekran Gösterisi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4" baseType="lpstr">
      <vt:lpstr>Arial</vt:lpstr>
      <vt:lpstr>Gill Sans MT</vt:lpstr>
      <vt:lpstr>Galeri</vt:lpstr>
      <vt:lpstr>Windows Server 2022 Temel Özeller ve Kullanım Alanları Hazırlayan: Berkay Boz</vt:lpstr>
      <vt:lpstr>Windows Server Nedir?</vt:lpstr>
      <vt:lpstr>Windows Server 2022  nin Temel Özellikleri</vt:lpstr>
      <vt:lpstr>Güvenlik Özellikleri</vt:lpstr>
      <vt:lpstr>Hibrit Bulut  ve  Azure Entegrasyonu</vt:lpstr>
      <vt:lpstr>Performans  ve  Verimlilik</vt:lpstr>
      <vt:lpstr>Kullanım Alanları</vt:lpstr>
      <vt:lpstr>Windows Server 2022 Sürümleri</vt:lpstr>
      <vt:lpstr>Neden Windows Server 2022yi kullanmalıyız ?</vt:lpstr>
      <vt:lpstr>Sonuç ve Değerlendirme</vt:lpstr>
      <vt:lpstr>Kaynakça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Huzeyfe Öktem</dc:creator>
  <cp:keywords/>
  <dc:description>generated using python-pptx</dc:description>
  <cp:lastModifiedBy>Huzeyfe Öktem</cp:lastModifiedBy>
  <cp:revision>3</cp:revision>
  <dcterms:created xsi:type="dcterms:W3CDTF">2013-01-27T09:14:16Z</dcterms:created>
  <dcterms:modified xsi:type="dcterms:W3CDTF">2025-03-20T16:54:20Z</dcterms:modified>
  <cp:category/>
</cp:coreProperties>
</file>